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76" r:id="rId4"/>
    <p:sldId id="259" r:id="rId5"/>
    <p:sldId id="274" r:id="rId6"/>
    <p:sldId id="261" r:id="rId7"/>
    <p:sldId id="262" r:id="rId8"/>
    <p:sldId id="263" r:id="rId9"/>
    <p:sldId id="264" r:id="rId10"/>
    <p:sldId id="265" r:id="rId11"/>
    <p:sldId id="275" r:id="rId12"/>
    <p:sldId id="266" r:id="rId13"/>
    <p:sldId id="267" r:id="rId14"/>
    <p:sldId id="268" r:id="rId15"/>
    <p:sldId id="269" r:id="rId16"/>
    <p:sldId id="277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85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05F453-D265-4669-9CD7-F24C7D542140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92C8AD-786A-4196-BB09-87F9DC283B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513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18FD9E-0BC8-6636-2554-96802C1DE7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813A306-E7E8-D35B-2604-73B37B0569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C0AE1E-EB4A-01AD-02D2-73600A712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1CDAC7-60C2-7999-32EF-F5E71F4B2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D485CF-864F-10E4-EC5B-496384611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461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37A05-1DBE-1D6E-5A7E-E7B14748E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EE70BC-FEA4-F1A4-B029-B89C1BE0F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46EEFF-DD48-2EB8-275B-64EDF140F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E55ADE-1A0D-53ED-EE6B-7D67D83FC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2440DC-919C-FAEB-6A35-75CA2A621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3439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9FA1341-94EF-154D-EB77-1AFD88BCFE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FC4CE9-968E-172B-4D05-751E6169A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2D3F0E-95E4-1D9D-DFCC-4969E61AC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C9CA25-A063-579F-2E8E-5D57DF174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560E05-D694-DFB4-5D14-B3B073A24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4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72CEE-1460-ABCC-52E8-B11E80536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EEB793-9017-A53E-43A6-7AF8EBAB1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7C9FD6-B38E-94F2-F630-016A45826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25C27C-DCC3-0813-5B82-F3C41E605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CA5C94-9B5B-A256-2650-8FD81F2DC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545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9ABFDE-779C-F24C-9BD8-22F7F0F60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C8B2A-2CC6-251A-0AD4-237646770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B69EEC-ACEB-9773-A1C7-795B44886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2849C2-829A-5FA3-A500-C987893FC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E71C99-FA79-D124-E3C6-3CB6D26F3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5216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B72272-546D-C3E7-64C3-714F6A8A2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A3B9E7-6D1C-8673-387B-43F7C0CBD4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C5C76C-2AEE-C838-C135-17A717CB97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5F1153-343B-9BA7-66F8-CF9B003DF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EFA25A-104B-D64B-1A94-4D09F3B6F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5C9A28-703A-1199-FBEB-054B1B42D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674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DBF430-4D60-3D0F-67FC-4BB2C2657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1A8BBF-1D8B-F105-E90D-8B0F4E08F3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353B34-263A-34ED-1713-BF17974993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86E2E3C-5F9A-DBBB-DC7C-3A2BD3FDE1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D55367B-999B-A21B-A61E-46E2062065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127AC5E-7F99-7BBB-8441-C5E2A6B3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0EA297B-B4AC-6866-8229-DDEAB4176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F8ED1F6-46AC-76EC-8920-02F9D7C5D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20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FAACDE-A6D9-BC16-6D8A-7775581A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3475A1-0F16-1E37-5FAB-E4FA4DC59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4017C1-AF5B-EF85-187D-9BE4856CD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D57330-1A41-A7CA-B935-F8ED8D65D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388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EE7C487-593F-0F51-AF73-4A1DE9645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A627983-3E83-7D36-DA65-7BF513EC2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12354A-9214-3A90-BEC0-2269C2B0A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570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557A22-4298-2E97-269F-223E426AF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AF182F-7AE4-CB62-2ED4-47D26CA60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2463BA-2BCC-BAC7-E3D5-262B51D83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54E312-FEF7-926C-7161-47796D643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62BB7E-D0F2-6417-ADF9-76A13B328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E6326F-B947-1CCB-3A19-E066E76B3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266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0585D1-B83B-27B2-E46F-E59EDF7CE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DD1F85-7177-FF47-41B6-EC126D7824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5F0F89-2F36-7FC6-06A9-BDD9A6DD8D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4F4908-31E6-F85F-032D-A671923DF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66FD00-8266-EE0D-04F5-B36C2E85D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84A630-FAA7-1B22-8433-CA0531E45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482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5173629-99A5-B460-5887-F36F7C8B3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17DC79-8847-219F-89AD-39B03E2A2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DB0C93-E209-8815-CBC0-EEE2F135D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3D648-637F-4162-81C2-45DEBAEFAD57}" type="datetimeFigureOut">
              <a:rPr lang="ko-KR" altLang="en-US" smtClean="0"/>
              <a:t>2024-11-26(Tue)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18AD2D-4529-95B1-598B-F3F4DCFB1C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1F47E4-D846-51D6-C190-296890B86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D6784-20DA-4823-B76A-A848E8150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729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9B2F83E-194D-60AF-709F-976204E49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990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7C2009B-41DC-79FF-F5EA-91D643515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02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44490A8-8532-8B2B-2E4E-10D223DDD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646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09669AE-55E1-ABE5-FDAD-5E4306220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70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76C5A71-F368-F040-07E7-4EE9CBA15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73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62CB601-3D78-747F-A975-520D7A7F6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02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1C7DE58-C17F-107B-C818-4CA169CD3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621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9E5577C-423E-F05C-FBC1-69ABFA08B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74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3F76351-63C1-C4E0-CE9B-142E3D4E7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6204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1356D41-48CA-377C-3913-61BE05B92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361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4BF5D-405C-FC34-D0F8-91FC4FCBC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513D8D8-2295-2021-92A4-9A78D11B8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818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F732380-15CA-B663-8A79-C52C88FBA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731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D63AEDE-DFF6-16C5-2EED-4CE19E57B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1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635CFF8-64DB-BD1A-0D20-AF29001AC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479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FA468C0-E01B-645C-44E3-7899159C0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683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E26E0F1-1B61-97A8-17B5-BCBAD52F5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296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13BEE16-DE48-ADE9-51E8-BB1C2FB0C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12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7929C20-3EE9-EA6C-4737-C01F66934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306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B27F1F6-384B-7686-F104-B18239CC5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38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와이드스크린</PresentationFormat>
  <Paragraphs>0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HD C</dc:creator>
  <cp:lastModifiedBy>HD C</cp:lastModifiedBy>
  <cp:revision>8</cp:revision>
  <dcterms:created xsi:type="dcterms:W3CDTF">2024-11-24T06:52:20Z</dcterms:created>
  <dcterms:modified xsi:type="dcterms:W3CDTF">2024-11-26T14:24:40Z</dcterms:modified>
</cp:coreProperties>
</file>

<file path=docProps/thumbnail.jpeg>
</file>